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p:scale>
          <a:sx n="100" d="100"/>
          <a:sy n="100" d="100"/>
        </p:scale>
        <p:origin x="-1230" y="648"/>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203" cy="497365"/>
          </a:xfrm>
          <a:prstGeom prst="rect">
            <a:avLst/>
          </a:prstGeom>
        </p:spPr>
        <p:txBody>
          <a:bodyPr vert="horz" lIns="91586" tIns="45793" rIns="91586" bIns="457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406" y="0"/>
            <a:ext cx="2949202" cy="497365"/>
          </a:xfrm>
          <a:prstGeom prst="rect">
            <a:avLst/>
          </a:prstGeom>
        </p:spPr>
        <p:txBody>
          <a:bodyPr vert="horz" lIns="91586" tIns="45793" rIns="91586" bIns="45793" rtlCol="0"/>
          <a:lstStyle>
            <a:lvl1pPr algn="r">
              <a:defRPr sz="1200"/>
            </a:lvl1pPr>
          </a:lstStyle>
          <a:p>
            <a:fld id="{872602AC-8C87-49AB-98CC-DF3087CB0E3D}" type="datetimeFigureOut">
              <a:rPr kumimoji="1" lang="ja-JP" altLang="en-US" smtClean="0"/>
              <a:t>2017/8/14</a:t>
            </a:fld>
            <a:endParaRPr kumimoji="1" lang="ja-JP" altLang="en-US"/>
          </a:p>
        </p:txBody>
      </p:sp>
      <p:sp>
        <p:nvSpPr>
          <p:cNvPr id="4" name="スライド イメージ プレースホルダー 3"/>
          <p:cNvSpPr>
            <a:spLocks noGrp="1" noRot="1" noChangeAspect="1"/>
          </p:cNvSpPr>
          <p:nvPr>
            <p:ph type="sldImg" idx="2"/>
          </p:nvPr>
        </p:nvSpPr>
        <p:spPr>
          <a:xfrm>
            <a:off x="2112963" y="744538"/>
            <a:ext cx="2581275" cy="3729037"/>
          </a:xfrm>
          <a:prstGeom prst="rect">
            <a:avLst/>
          </a:prstGeom>
          <a:noFill/>
          <a:ln w="12700">
            <a:solidFill>
              <a:prstClr val="black"/>
            </a:solidFill>
          </a:ln>
        </p:spPr>
        <p:txBody>
          <a:bodyPr vert="horz" lIns="91586" tIns="45793" rIns="91586" bIns="45793" rtlCol="0" anchor="ctr"/>
          <a:lstStyle/>
          <a:p>
            <a:endParaRPr lang="ja-JP" altLang="en-US"/>
          </a:p>
        </p:txBody>
      </p:sp>
      <p:sp>
        <p:nvSpPr>
          <p:cNvPr id="5" name="ノート プレースホルダー 4"/>
          <p:cNvSpPr>
            <a:spLocks noGrp="1"/>
          </p:cNvSpPr>
          <p:nvPr>
            <p:ph type="body" sz="quarter" idx="3"/>
          </p:nvPr>
        </p:nvSpPr>
        <p:spPr>
          <a:xfrm>
            <a:off x="681198" y="4720987"/>
            <a:ext cx="5444805" cy="4473099"/>
          </a:xfrm>
          <a:prstGeom prst="rect">
            <a:avLst/>
          </a:prstGeom>
        </p:spPr>
        <p:txBody>
          <a:bodyPr vert="horz" lIns="91586" tIns="45793" rIns="91586" bIns="457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385"/>
            <a:ext cx="2949203" cy="497364"/>
          </a:xfrm>
          <a:prstGeom prst="rect">
            <a:avLst/>
          </a:prstGeom>
        </p:spPr>
        <p:txBody>
          <a:bodyPr vert="horz" lIns="91586" tIns="45793" rIns="91586" bIns="457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406" y="9440385"/>
            <a:ext cx="2949202" cy="497364"/>
          </a:xfrm>
          <a:prstGeom prst="rect">
            <a:avLst/>
          </a:prstGeom>
        </p:spPr>
        <p:txBody>
          <a:bodyPr vert="horz" lIns="91586" tIns="45793" rIns="91586" bIns="45793"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2017/8/14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2017/8/14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2017/8/14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2017/8/14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2017/8/14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2017/8/14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2017/8/14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2017/8/14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1712992"/>
            <a:ext cx="4574163"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インターネットは世界中に公開されている</a:t>
            </a:r>
          </a:p>
        </p:txBody>
      </p:sp>
      <p:sp>
        <p:nvSpPr>
          <p:cNvPr id="15" name="テキスト ボックス 14"/>
          <p:cNvSpPr txBox="1"/>
          <p:nvPr/>
        </p:nvSpPr>
        <p:spPr>
          <a:xfrm>
            <a:off x="353515" y="970035"/>
            <a:ext cx="62646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には、他のメディアとは異なる特性がいくつかあります。安全にインターネットを使うためには、これらの特性を正しく理解しておく必要があります。今回はそんな中から、「公開されている」「取り消せない」「匿名性がない」という代表的な３つの特性をご紹介したいと思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39" y="7928882"/>
            <a:ext cx="6222571"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「公開されている」「取り消せない」「匿名性がない」という３つの特性を子どもたちに</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正しく</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理解させ、誰から見られてもいいもの、消せなくなってもいいもの、投稿者が自分と</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わかっても</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いいもの以外は投稿しないよう、指導していくことが大切です。</a:t>
            </a:r>
            <a:endParaRPr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395640" y="2072680"/>
            <a:ext cx="6180446" cy="1384995"/>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インターネットは世界中の人が自由に書き込み、見ることができる公共の場です。友達に向けて書き込んでいるつもりでも、その書き込みを知らない人が目にする可能性があります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無料通話アプリや、自分の許可した人にだけ書き込みを見せる機能が付いた</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でなら、自分の書き込み</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を知らない人に見られる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とはない、と考えている子どもたちもいるようですが、必ずしもそうとは限りません。書き込みを見ることができる人が内容をもらしてしまったり、やりとりをしていた相手のスマートフォンがウイルス感染してデータが流出して</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しまったりする可能性もあります。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教育委員会の</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委託により、</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802151" y="344509"/>
            <a:ext cx="5306656" cy="338554"/>
          </a:xfrm>
          <a:prstGeom prst="rect">
            <a:avLst/>
          </a:prstGeom>
          <a:noFill/>
        </p:spPr>
        <p:txBody>
          <a:bodyPr wrap="square" rtlCol="0">
            <a:spAutoFit/>
          </a:bodyPr>
          <a:lstStyle/>
          <a:p>
            <a:pPr algn="ct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押さえておきたいインターネットの３つの特性</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85614" y="3800872"/>
            <a:ext cx="6139730"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一度投稿したものは取り消せない</a:t>
            </a:r>
          </a:p>
        </p:txBody>
      </p:sp>
      <p:sp>
        <p:nvSpPr>
          <p:cNvPr id="8" name="テキスト ボックス 7"/>
          <p:cNvSpPr txBox="1"/>
          <p:nvPr/>
        </p:nvSpPr>
        <p:spPr>
          <a:xfrm>
            <a:off x="353515" y="4160912"/>
            <a:ext cx="6222571" cy="1384995"/>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インターネットに一度投稿したものは、後から取り消すことができません。もちろん、</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などに投稿した記事は自分で削除することができますが、それでは完全に消えたとは言い切れないのです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私たちがスマートフォンなどでインターネットを見る際、画面に表示されている画像や動画は原本ではありません。インターネット上のデータを手元の機器にコピーして、それを画面に表示させています。つまり、投稿を見た人の分だけ、コピーが作られているのです。そのコピーがどうなるかは、見た人次第です。自分の機器に保存する人もいるでしょうし、なかには、別のサイトに載せてしまう人もいるかもしれません。一度インターネットに投稿したら、それがどうなるかはわからないの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568682" y="7617296"/>
            <a:ext cx="2644294" cy="307777"/>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まとめ</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483365" y="5869359"/>
            <a:ext cx="4447248"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インターネットに匿名性はない</a:t>
            </a:r>
          </a:p>
        </p:txBody>
      </p:sp>
      <p:sp>
        <p:nvSpPr>
          <p:cNvPr id="13" name="テキスト ボックス 12"/>
          <p:cNvSpPr txBox="1"/>
          <p:nvPr/>
        </p:nvSpPr>
        <p:spPr>
          <a:xfrm>
            <a:off x="371844" y="6249144"/>
            <a:ext cx="6204241" cy="1223412"/>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インターネットには、匿名で利用できるサービスがたくさんあります。しかし、匿名だからといって、個人が特定されないとは言い切れません。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例えば、不適切な投稿をして閲覧者の怒りをかってしまったり、面識のない人から一方的に好意を寄せられたりした際、</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過去の投稿などから個人情報を探られてしまうことがあるのです。くわしい個人情報を書いていなかったとしても、写真に写りこんだものや友だちの投稿など、断片的な情報を組み合わせることで個人特定されるケースもあります。</a:t>
            </a: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16988</TotalTime>
  <Words>48</Words>
  <Application>Microsoft Office PowerPoint</Application>
  <PresentationFormat>A4 210 x 297 mm</PresentationFormat>
  <Paragraphs>18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埼玉県</cp:lastModifiedBy>
  <cp:revision>2</cp:revision>
  <cp:lastPrinted>2017-08-14T02:36:21Z</cp:lastPrinted>
  <dcterms:created xsi:type="dcterms:W3CDTF">2015-03-26T01:59:15Z</dcterms:created>
  <dcterms:modified xsi:type="dcterms:W3CDTF">2017-08-14T03:50:52Z</dcterms:modified>
</cp:coreProperties>
</file>