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89738" cy="99298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5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A4E6"/>
    <a:srgbClr val="F9A291"/>
    <a:srgbClr val="50218F"/>
    <a:srgbClr val="FFFFCC"/>
    <a:srgbClr val="EF1D3B"/>
    <a:srgbClr val="E7E4D5"/>
    <a:srgbClr val="4F2605"/>
    <a:srgbClr val="422004"/>
    <a:srgbClr val="F0E7FD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00" autoAdjust="0"/>
  </p:normalViewPr>
  <p:slideViewPr>
    <p:cSldViewPr>
      <p:cViewPr varScale="1">
        <p:scale>
          <a:sx n="77" d="100"/>
          <a:sy n="77" d="100"/>
        </p:scale>
        <p:origin x="3084" y="96"/>
      </p:cViewPr>
      <p:guideLst>
        <p:guide orient="horz" pos="3075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602AC-8C87-49AB-98CC-DF3087CB0E3D}" type="datetimeFigureOut">
              <a:rPr kumimoji="1" lang="ja-JP" altLang="en-US" smtClean="0"/>
              <a:t>2018/12/27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4538"/>
            <a:ext cx="2579688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5F75E-1759-4149-97E3-A94AA970CC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6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5F75E-1759-4149-97E3-A94AA970CCA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562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70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263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679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99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77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591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377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88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37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38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16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C3B56-9147-42C1-86F7-8AF113B94D43}" type="datetimeFigureOut">
              <a:rPr kumimoji="1" lang="ja-JP" altLang="en-US" smtClean="0"/>
              <a:pPr/>
              <a:t>2018/12/27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BE0AC-4A74-444A-998A-B8A348DED7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57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/>
          <p:cNvSpPr txBox="1"/>
          <p:nvPr/>
        </p:nvSpPr>
        <p:spPr>
          <a:xfrm>
            <a:off x="395640" y="2720315"/>
            <a:ext cx="45741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長時間利用でこんな影響が</a:t>
            </a:r>
            <a:r>
              <a:rPr kumimoji="1" lang="en-US" altLang="ja-JP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……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53515" y="1478032"/>
            <a:ext cx="62646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みなさんは一日にどのくらいの時間インターネットを使っていますか。スマートフォンなどのインターネット機器の普及が進んだ一方で、インターネットの長時間利用が問題となっています。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インターネットを長時間利用していると、日常生活に悪影響が及んでしまうことがあります。今回は、そんなインターネットの長時間利用についてお話しします。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95640" y="7650395"/>
            <a:ext cx="5891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インターネットの長時間利用が日常生活に及ぼす悪影響は、決して小さくありません。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頃のインターネット利用状況をふりかえり、利用可能な時間を意識してインターネッ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トを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使うようにしましょう。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95640" y="3227273"/>
            <a:ext cx="6180446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動画サイトやゲームに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SNS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無料通話アプリなど、インターネットにはついつい時間を忘れて熱中してしまうサービスがたくさんあります。ちょっとだけのつもりでこうしたサービスを使っていたのに、気づくと長い時間がたっていた、なんて経験がみなさんもあるのではないでしょうか。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インターネットを長時間利用すると、そ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の他の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時間が削られて、日常生活に悪影響が及んでしまうことがあります。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例えば、睡眠時間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不足して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健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康や成長に影響が出たり、勉強時間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なくなって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績が落ちてしまったり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……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また、インターネットの長時間利用が日常的なものになってしまうと、インターネットを使っていないとイライラしたり落ち込んだりするなど、精神的なストレスを抱えてしまうケースもあります。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83022" y="9628716"/>
            <a:ext cx="46951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本資料は、埼玉県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教育委員会の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委託により、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PITCREW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株式会社が作成したものです。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88840" y="551801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日常生活に悪影響を及ぼす、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インターネッ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ト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の長時間利用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04664" y="5636930"/>
            <a:ext cx="45741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インターネットに使える時間を確認しましょう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04664" y="6068978"/>
            <a:ext cx="6180446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インターネットの長時間利用を防ぐためには、一日のうちにインターネットに使える時間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がど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のくらいあるのか、自分で把握しておくことが必要です。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学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校にいる時間や食事や入浴、睡眠の時間など、生活に必要な時間を計算し、それらの</a:t>
            </a:r>
            <a:r>
              <a:rPr lang="ja-JP" altLang="en-US" sz="1050">
                <a:latin typeface="メイリオ" panose="020B0604030504040204" pitchFamily="50" charset="-128"/>
                <a:ea typeface="メイリオ" panose="020B0604030504040204" pitchFamily="50" charset="-128"/>
              </a:rPr>
              <a:t>合</a:t>
            </a:r>
            <a:r>
              <a:rPr lang="ja-JP" altLang="en-US" sz="105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計</a:t>
            </a:r>
            <a:r>
              <a:rPr lang="ja-JP" altLang="en-US" sz="105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en-US" altLang="ja-JP" sz="105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間からひいてみてください。それが、みなさんが一日のうちに自由に使える時間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。その自由に使える時間の中でインターネットを使うことを意識しましょう。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7513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16918</TotalTime>
  <Words>48</Words>
  <Application>Microsoft Office PowerPoint</Application>
  <PresentationFormat>A4 210 x 297 mm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埼玉県</cp:lastModifiedBy>
  <cp:revision>1</cp:revision>
  <cp:lastPrinted>2015-12-15T08:10:10Z</cp:lastPrinted>
  <dcterms:created xsi:type="dcterms:W3CDTF">2015-03-26T01:59:15Z</dcterms:created>
  <dcterms:modified xsi:type="dcterms:W3CDTF">2018-12-27T06:37:32Z</dcterms:modified>
</cp:coreProperties>
</file>